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pos="261"/>
        <p:guide pos="7387"/>
        <p:guide orient="horz" pos="1463"/>
        <p:guide orient="horz" pos="2146"/>
        <p:guide pos="2678"/>
        <p:guide pos="5089"/>
        <p:guide orient="horz" pos="637"/>
        <p:guide orient="horz" pos="3818"/>
        <p:guide orient="horz" pos="2354"/>
        <p:guide pos="49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/>
          <a:stretch>
            <a:fillRect/>
          </a:stretch>
        </p:blipFill>
        <p:spPr>
          <a:xfrm>
            <a:off x="414655" y="1018540"/>
            <a:ext cx="11311255" cy="58299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合肥紫蓬山赛车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试驾场地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975" y="6061075"/>
            <a:ext cx="1129093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紫蓬山赛车场建成于2010年，场地占地300余亩，拥有以弯道为主的1.1公里公路赛道、1.2公里拉力赛道和越野赛道各一条。周边紫蓬山风景区、高尔夫球场及水上运动中心等体育休闲的氛围。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14335" y="3877310"/>
            <a:ext cx="37788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长170m 宽60m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10200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公路赛道和越野赛道4.5公里 平整水泥地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 descr="图片5"/>
          <p:cNvPicPr>
            <a:picLocks noChangeAspect="1"/>
          </p:cNvPicPr>
          <p:nvPr/>
        </p:nvPicPr>
        <p:blipFill>
          <a:blip r:embed="rId1"/>
          <a:srcRect l="3518" t="3331" r="4047" b="3998"/>
          <a:stretch>
            <a:fillRect/>
          </a:stretch>
        </p:blipFill>
        <p:spPr>
          <a:xfrm>
            <a:off x="8079105" y="1701800"/>
            <a:ext cx="3403600" cy="2035175"/>
          </a:xfrm>
          <a:prstGeom prst="rect">
            <a:avLst/>
          </a:prstGeom>
        </p:spPr>
      </p:pic>
      <p:pic>
        <p:nvPicPr>
          <p:cNvPr id="3" name="图片 2" descr="合肥紫蓬山赛车场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010920"/>
            <a:ext cx="7676515" cy="5050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448435" y="6035675"/>
            <a:ext cx="1634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荣威RX8巅峰试驾会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54150" y="3427095"/>
            <a:ext cx="1633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北京现代全系试驾会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36820" y="3427095"/>
            <a:ext cx="2355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+mn-ea"/>
                <a:cs typeface="+mn-ea"/>
              </a:rPr>
              <a:t>吉利星越高阶运动SUV试驾会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87510" y="3427095"/>
            <a:ext cx="1436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捷豹赛感驾控营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50105" y="6060440"/>
            <a:ext cx="3129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LEXUS雷克萨斯6感沉浸式体验安徽试驾会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11310" y="6060440"/>
            <a:ext cx="1588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全新途安试驾体验会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8155"/>
          <a:stretch>
            <a:fillRect/>
          </a:stretch>
        </p:blipFill>
        <p:spPr>
          <a:xfrm>
            <a:off x="417830" y="1172210"/>
            <a:ext cx="3705860" cy="22599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8152"/>
          <a:stretch>
            <a:fillRect/>
          </a:stretch>
        </p:blipFill>
        <p:spPr>
          <a:xfrm>
            <a:off x="4251960" y="1182370"/>
            <a:ext cx="3670300" cy="2249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11020"/>
          <a:stretch>
            <a:fillRect/>
          </a:stretch>
        </p:blipFill>
        <p:spPr>
          <a:xfrm>
            <a:off x="8079105" y="1182370"/>
            <a:ext cx="3645535" cy="22504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10820" t="10217"/>
          <a:stretch>
            <a:fillRect/>
          </a:stretch>
        </p:blipFill>
        <p:spPr>
          <a:xfrm>
            <a:off x="407670" y="3773170"/>
            <a:ext cx="3716020" cy="2262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rcRect r="10366"/>
          <a:stretch>
            <a:fillRect/>
          </a:stretch>
        </p:blipFill>
        <p:spPr>
          <a:xfrm>
            <a:off x="4251325" y="3773170"/>
            <a:ext cx="3684270" cy="2262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t="3627"/>
          <a:stretch>
            <a:fillRect/>
          </a:stretch>
        </p:blipFill>
        <p:spPr>
          <a:xfrm>
            <a:off x="8079105" y="3728085"/>
            <a:ext cx="3672205" cy="23285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5900426a-c832-4041-8926-07c28e16af9a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合肥紫蓬山 赛车场场地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合肥紫蓬山赛车场 试驾场地 </dc:title>
  <dc:creator/>
  <cp:lastModifiedBy>憨豆般的灵魂</cp:lastModifiedBy>
  <cp:revision>247</cp:revision>
  <dcterms:created xsi:type="dcterms:W3CDTF">2019-06-19T02:08:00Z</dcterms:created>
  <dcterms:modified xsi:type="dcterms:W3CDTF">2022-10-08T03:13:44Z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1707636F453E446EAAB7B3F7860425CD</vt:lpwstr>
  </property>
</Properties>
</file>